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07" autoAdjust="0"/>
  </p:normalViewPr>
  <p:slideViewPr>
    <p:cSldViewPr>
      <p:cViewPr varScale="1">
        <p:scale>
          <a:sx n="76" d="100"/>
          <a:sy n="76" d="100"/>
        </p:scale>
        <p:origin x="-994" y="-82"/>
      </p:cViewPr>
      <p:guideLst>
        <p:guide orient="horz" pos="2160"/>
        <p:guide pos="2880"/>
      </p:guideLst>
    </p:cSldViewPr>
  </p:slideViewPr>
  <p:outlineViewPr>
    <p:cViewPr>
      <p:scale>
        <a:sx n="33" d="100"/>
        <a:sy n="33" d="100"/>
      </p:scale>
      <p:origin x="235" y="1233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678867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1525766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187746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1622817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413380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3728701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11202540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1325066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861664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3797671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1F06E8-AE66-4C04-9118-2F68829DFE27}" type="datetimeFigureOut">
              <a:rPr lang="en-US" smtClean="0"/>
              <a:t>6/7/2013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914DD1-FB55-4633-8815-EB99BB43A263}" type="slidenum">
              <a:rPr lang="en-US" smtClean="0"/>
              <a:t>‹#›</a:t>
            </a:fld>
            <a:endParaRPr lang="en-US" dirty="0"/>
          </a:p>
        </p:txBody>
      </p:sp>
    </p:spTree>
    <p:extLst>
      <p:ext uri="{BB962C8B-B14F-4D97-AF65-F5344CB8AC3E}">
        <p14:creationId xmlns:p14="http://schemas.microsoft.com/office/powerpoint/2010/main" val="3872151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F06E8-AE66-4C04-9118-2F68829DFE27}" type="datetimeFigureOut">
              <a:rPr lang="en-US" smtClean="0"/>
              <a:t>6/7/2013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14DD1-FB55-4633-8815-EB99BB43A263}" type="slidenum">
              <a:rPr lang="en-US" smtClean="0"/>
              <a:t>‹#›</a:t>
            </a:fld>
            <a:endParaRPr lang="en-US" dirty="0"/>
          </a:p>
        </p:txBody>
      </p:sp>
    </p:spTree>
    <p:extLst>
      <p:ext uri="{BB962C8B-B14F-4D97-AF65-F5344CB8AC3E}">
        <p14:creationId xmlns:p14="http://schemas.microsoft.com/office/powerpoint/2010/main" val="23904265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tx2"/>
                </a:solidFill>
              </a:rPr>
              <a:t>Delta Packaging Inc.</a:t>
            </a:r>
            <a:endParaRPr lang="en-US" b="1" dirty="0">
              <a:solidFill>
                <a:schemeClr val="tx2"/>
              </a:solidFill>
            </a:endParaRPr>
          </a:p>
        </p:txBody>
      </p:sp>
      <p:sp>
        <p:nvSpPr>
          <p:cNvPr id="3" name="Subtitle 2"/>
          <p:cNvSpPr>
            <a:spLocks noGrp="1"/>
          </p:cNvSpPr>
          <p:nvPr>
            <p:ph type="subTitle" idx="1"/>
          </p:nvPr>
        </p:nvSpPr>
        <p:spPr/>
        <p:txBody>
          <a:bodyPr>
            <a:normAutofit fontScale="70000" lnSpcReduction="20000"/>
          </a:bodyPr>
          <a:lstStyle/>
          <a:p>
            <a:r>
              <a:rPr lang="en-US" dirty="0" smtClean="0">
                <a:solidFill>
                  <a:schemeClr val="tx2"/>
                </a:solidFill>
              </a:rPr>
              <a:t>Stock Product Brochure</a:t>
            </a:r>
          </a:p>
          <a:p>
            <a:r>
              <a:rPr lang="en-US" b="1" i="1" dirty="0" smtClean="0">
                <a:solidFill>
                  <a:srgbClr val="FF0000"/>
                </a:solidFill>
              </a:rPr>
              <a:t>CALL FOR SPECIAL SIZE &amp; DESIGNS &amp; PRICING</a:t>
            </a:r>
          </a:p>
          <a:p>
            <a:r>
              <a:rPr lang="en-US" sz="2400" b="1" i="1" dirty="0" smtClean="0">
                <a:solidFill>
                  <a:srgbClr val="0070C0"/>
                </a:solidFill>
              </a:rPr>
              <a:t>DELTA PAKAGING INC.</a:t>
            </a:r>
          </a:p>
          <a:p>
            <a:r>
              <a:rPr lang="en-US" sz="2400" b="1" i="1" dirty="0" smtClean="0">
                <a:solidFill>
                  <a:srgbClr val="0070C0"/>
                </a:solidFill>
              </a:rPr>
              <a:t>1601 COLMAN AVE</a:t>
            </a:r>
          </a:p>
          <a:p>
            <a:r>
              <a:rPr lang="en-US" sz="2400" b="1" i="1" dirty="0" smtClean="0">
                <a:solidFill>
                  <a:srgbClr val="0070C0"/>
                </a:solidFill>
              </a:rPr>
              <a:t>WEST MONROE LA, 71292</a:t>
            </a:r>
          </a:p>
          <a:p>
            <a:r>
              <a:rPr lang="en-US" sz="2400" b="1" i="1" dirty="0" smtClean="0">
                <a:solidFill>
                  <a:srgbClr val="0070C0"/>
                </a:solidFill>
              </a:rPr>
              <a:t>318-387-3805 OFFICE</a:t>
            </a:r>
          </a:p>
          <a:p>
            <a:endParaRPr lang="en-US" sz="2400" b="1" i="1" dirty="0">
              <a:solidFill>
                <a:srgbClr val="FF0000"/>
              </a:solidFill>
            </a:endParaRPr>
          </a:p>
        </p:txBody>
      </p:sp>
    </p:spTree>
    <p:extLst>
      <p:ext uri="{BB962C8B-B14F-4D97-AF65-F5344CB8AC3E}">
        <p14:creationId xmlns:p14="http://schemas.microsoft.com/office/powerpoint/2010/main" val="2231761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Letter Head Box</a:t>
            </a:r>
            <a:endParaRPr lang="en-US" dirty="0">
              <a:solidFill>
                <a:srgbClr val="FF0000"/>
              </a:solidFill>
            </a:endParaRPr>
          </a:p>
        </p:txBody>
      </p:sp>
      <p:sp>
        <p:nvSpPr>
          <p:cNvPr id="3" name="Content Placeholder 2"/>
          <p:cNvSpPr>
            <a:spLocks noGrp="1"/>
          </p:cNvSpPr>
          <p:nvPr>
            <p:ph idx="1"/>
          </p:nvPr>
        </p:nvSpPr>
        <p:spPr/>
        <p:txBody>
          <a:bodyPr>
            <a:normAutofit/>
          </a:bodyPr>
          <a:lstStyle/>
          <a:p>
            <a:r>
              <a:rPr lang="en-US" sz="1800" dirty="0" smtClean="0"/>
              <a:t>Product #                 size                                   case count                            weight</a:t>
            </a:r>
          </a:p>
          <a:p>
            <a:r>
              <a:rPr lang="en-US" sz="1800" dirty="0" smtClean="0"/>
              <a:t>1275                11 1/8 x 8 5/8 x 2  (set)              200                                       35</a:t>
            </a:r>
          </a:p>
          <a:p>
            <a:r>
              <a:rPr lang="en-US" sz="1800" dirty="0" smtClean="0"/>
              <a:t>1276                14 1/8 x 8 5/8 x 2 (set)              200                                        35</a:t>
            </a:r>
          </a:p>
          <a:p>
            <a:r>
              <a:rPr lang="en-US" sz="1800" dirty="0" smtClean="0"/>
              <a:t>1277                11 1/8 x 8 5/8 x 4 (set)               200		          35  </a:t>
            </a:r>
          </a:p>
          <a:p>
            <a:pPr algn="ctr"/>
            <a:r>
              <a:rPr lang="en-US" sz="1800" dirty="0" smtClean="0"/>
              <a:t>Letterhead boxes are available in plain or printed      </a:t>
            </a:r>
            <a:endParaRPr lang="en-US" sz="1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3657601"/>
            <a:ext cx="1957387"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657600"/>
            <a:ext cx="2200275"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60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838200"/>
            <a:ext cx="8458200" cy="5355312"/>
          </a:xfrm>
          <a:prstGeom prst="rect">
            <a:avLst/>
          </a:prstGeom>
        </p:spPr>
        <p:txBody>
          <a:bodyPr wrap="square">
            <a:spAutoFit/>
          </a:bodyPr>
          <a:lstStyle/>
          <a:p>
            <a:r>
              <a:rPr lang="en-US" dirty="0"/>
              <a:t>Dear Customer,</a:t>
            </a:r>
          </a:p>
          <a:p>
            <a:r>
              <a:rPr lang="en-US" dirty="0"/>
              <a:t>         We at Delta Packaging Inc. would like to thank you for your interest in our company. We have over 100 years of combined experience in the folding carton business and look forward in developing a long term relationship with you.</a:t>
            </a:r>
          </a:p>
          <a:p>
            <a:r>
              <a:rPr lang="en-US" dirty="0"/>
              <a:t>  Please find in-closed in this packet a list of just some of the stock cartons Delta Packaging produces on a daily </a:t>
            </a:r>
            <a:r>
              <a:rPr lang="en-US" sz="1400" dirty="0"/>
              <a:t>basis</a:t>
            </a:r>
            <a:r>
              <a:rPr lang="en-US" dirty="0"/>
              <a:t>. Delta Packaging is also capable of producing and printing specialty cartons with your specifications in mind. We have a great design team to help with any carton design you may want Including </a:t>
            </a:r>
            <a:r>
              <a:rPr lang="en-US" dirty="0">
                <a:solidFill>
                  <a:srgbClr val="FF0000"/>
                </a:solidFill>
              </a:rPr>
              <a:t>window bakery cartons</a:t>
            </a:r>
            <a:r>
              <a:rPr lang="en-US" dirty="0"/>
              <a:t>. </a:t>
            </a:r>
          </a:p>
          <a:p>
            <a:r>
              <a:rPr lang="en-US" dirty="0"/>
              <a:t> If you have any questions about our company, or if you would like more information please feel free to contact any of our professional staff at Delta Packaging Inc. Or visit us at </a:t>
            </a:r>
            <a:r>
              <a:rPr lang="en-US" dirty="0">
                <a:solidFill>
                  <a:schemeClr val="tx2"/>
                </a:solidFill>
              </a:rPr>
              <a:t>www.deltapackaginginc.com</a:t>
            </a:r>
            <a:r>
              <a:rPr lang="en-US" dirty="0"/>
              <a:t>. Again we thank you and look forward to becoming a partnership with you and your company.</a:t>
            </a:r>
          </a:p>
          <a:p>
            <a:endParaRPr lang="en-US" dirty="0"/>
          </a:p>
          <a:p>
            <a:pPr algn="r"/>
            <a:r>
              <a:rPr lang="en-US" dirty="0"/>
              <a:t>Thank You</a:t>
            </a:r>
          </a:p>
          <a:p>
            <a:pPr algn="r"/>
            <a:r>
              <a:rPr lang="en-US" dirty="0"/>
              <a:t>_____________________________</a:t>
            </a:r>
          </a:p>
          <a:p>
            <a:pPr algn="r"/>
            <a:r>
              <a:rPr lang="en-US" dirty="0"/>
              <a:t>Brice Knight</a:t>
            </a:r>
          </a:p>
          <a:p>
            <a:pPr algn="r"/>
            <a:r>
              <a:rPr lang="en-US" dirty="0"/>
              <a:t>Sales Manager/Delta Packaging</a:t>
            </a:r>
          </a:p>
          <a:p>
            <a:pPr algn="r"/>
            <a:r>
              <a:rPr lang="en-US" dirty="0"/>
              <a:t>Office: 318-387-3805</a:t>
            </a:r>
          </a:p>
          <a:p>
            <a:pPr algn="r"/>
            <a:r>
              <a:rPr lang="en-US" dirty="0"/>
              <a:t>Cell: 318-914-3194</a:t>
            </a:r>
          </a:p>
        </p:txBody>
      </p:sp>
    </p:spTree>
    <p:extLst>
      <p:ext uri="{BB962C8B-B14F-4D97-AF65-F5344CB8AC3E}">
        <p14:creationId xmlns:p14="http://schemas.microsoft.com/office/powerpoint/2010/main" val="39576454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143000"/>
          </a:xfrm>
        </p:spPr>
        <p:txBody>
          <a:bodyPr/>
          <a:lstStyle/>
          <a:p>
            <a:r>
              <a:rPr lang="en-US" dirty="0" smtClean="0">
                <a:solidFill>
                  <a:srgbClr val="FF0000"/>
                </a:solidFill>
              </a:rPr>
              <a:t>Chicken Boxes</a:t>
            </a:r>
            <a:endParaRPr lang="en-US" dirty="0">
              <a:solidFill>
                <a:srgbClr val="FF0000"/>
              </a:solidFill>
            </a:endParaRPr>
          </a:p>
        </p:txBody>
      </p:sp>
      <p:sp>
        <p:nvSpPr>
          <p:cNvPr id="5" name="Content Placeholder 4"/>
          <p:cNvSpPr>
            <a:spLocks noGrp="1"/>
          </p:cNvSpPr>
          <p:nvPr>
            <p:ph idx="1"/>
          </p:nvPr>
        </p:nvSpPr>
        <p:spPr/>
        <p:txBody>
          <a:bodyPr>
            <a:normAutofit fontScale="25000" lnSpcReduction="20000"/>
          </a:bodyPr>
          <a:lstStyle/>
          <a:p>
            <a:r>
              <a:rPr lang="en-US" dirty="0" smtClean="0"/>
              <a:t>					</a:t>
            </a:r>
          </a:p>
          <a:p>
            <a:r>
              <a:rPr lang="en-US" dirty="0" smtClean="0"/>
              <a:t>					</a:t>
            </a:r>
          </a:p>
          <a:p>
            <a:r>
              <a:rPr lang="en-US" dirty="0" smtClean="0"/>
              <a:t>					</a:t>
            </a:r>
          </a:p>
          <a:p>
            <a:r>
              <a:rPr lang="en-US" dirty="0" smtClean="0"/>
              <a:t>					</a:t>
            </a:r>
          </a:p>
          <a:p>
            <a:r>
              <a:rPr lang="en-US" dirty="0" smtClean="0"/>
              <a:t>		CARRY OUT CHICKEN BOXES			</a:t>
            </a:r>
          </a:p>
          <a:p>
            <a:r>
              <a:rPr lang="en-US" dirty="0" smtClean="0"/>
              <a:t>					</a:t>
            </a:r>
          </a:p>
          <a:p>
            <a:r>
              <a:rPr lang="en-US" dirty="0" smtClean="0"/>
              <a:t>		STYLE- SIX CORNER AUTOMATIC			</a:t>
            </a:r>
          </a:p>
          <a:p>
            <a:r>
              <a:rPr lang="en-US" dirty="0" smtClean="0"/>
              <a:t>					</a:t>
            </a:r>
          </a:p>
          <a:p>
            <a:r>
              <a:rPr lang="en-US" dirty="0" smtClean="0"/>
              <a:t>		</a:t>
            </a:r>
            <a:r>
              <a:rPr lang="en-US" b="1" dirty="0" smtClean="0">
                <a:solidFill>
                  <a:srgbClr val="FF0000"/>
                </a:solidFill>
              </a:rPr>
              <a:t>PRINT</a:t>
            </a:r>
            <a:r>
              <a:rPr lang="en-US" dirty="0" smtClean="0"/>
              <a:t>- </a:t>
            </a:r>
            <a:r>
              <a:rPr lang="en-US" sz="4800" dirty="0" smtClean="0"/>
              <a:t>ONE</a:t>
            </a:r>
            <a:r>
              <a:rPr lang="en-US" dirty="0" smtClean="0"/>
              <a:t> COLOR STOCK RED DESIGN			</a:t>
            </a:r>
          </a:p>
          <a:p>
            <a:r>
              <a:rPr lang="en-US" dirty="0" smtClean="0"/>
              <a:t>					</a:t>
            </a:r>
          </a:p>
          <a:p>
            <a:r>
              <a:rPr lang="en-US" dirty="0" smtClean="0"/>
              <a:t>					</a:t>
            </a:r>
          </a:p>
          <a:p>
            <a:r>
              <a:rPr lang="en-US" dirty="0" smtClean="0"/>
              <a:t>					</a:t>
            </a:r>
          </a:p>
          <a:p>
            <a:r>
              <a:rPr lang="en-US" dirty="0" smtClean="0"/>
              <a:t>PRODUCT CODE	PROD. DESC.	CASE PACK	CASE WEIGHT	 </a:t>
            </a:r>
          </a:p>
          <a:p>
            <a:r>
              <a:rPr lang="en-US" dirty="0" smtClean="0"/>
              <a:t>	 				</a:t>
            </a:r>
          </a:p>
          <a:p>
            <a:r>
              <a:rPr lang="en-US" dirty="0" smtClean="0"/>
              <a:t>1150	                                                 7X5X3 </a:t>
            </a:r>
            <a:r>
              <a:rPr lang="en-US" b="1" dirty="0" smtClean="0">
                <a:solidFill>
                  <a:srgbClr val="FF0000"/>
                </a:solidFill>
              </a:rPr>
              <a:t>printed</a:t>
            </a:r>
            <a:r>
              <a:rPr lang="en-US" dirty="0" smtClean="0"/>
              <a:t>	250 	18 		</a:t>
            </a:r>
          </a:p>
          <a:p>
            <a:r>
              <a:rPr lang="en-US" dirty="0" smtClean="0"/>
              <a:t>1151	                                                 9X5X3</a:t>
            </a:r>
            <a:r>
              <a:rPr lang="en-US" b="1" dirty="0" smtClean="0"/>
              <a:t> </a:t>
            </a:r>
            <a:r>
              <a:rPr lang="en-US" b="1" dirty="0" smtClean="0">
                <a:solidFill>
                  <a:srgbClr val="FF0000"/>
                </a:solidFill>
              </a:rPr>
              <a:t>printed</a:t>
            </a:r>
            <a:r>
              <a:rPr lang="en-US" dirty="0" smtClean="0"/>
              <a:t>	250 	21 		</a:t>
            </a:r>
          </a:p>
          <a:p>
            <a:r>
              <a:rPr lang="en-US" dirty="0" smtClean="0"/>
              <a:t>1152	                                                 9.5X6.5X3 </a:t>
            </a:r>
            <a:r>
              <a:rPr lang="en-US" b="1" dirty="0" smtClean="0">
                <a:solidFill>
                  <a:srgbClr val="FF0000"/>
                </a:solidFill>
              </a:rPr>
              <a:t>printed</a:t>
            </a:r>
            <a:r>
              <a:rPr lang="en-US" dirty="0" smtClean="0"/>
              <a:t>	250 	28 		</a:t>
            </a:r>
          </a:p>
          <a:p>
            <a:r>
              <a:rPr lang="en-US" dirty="0" smtClean="0"/>
              <a:t>					</a:t>
            </a:r>
          </a:p>
          <a:p>
            <a:r>
              <a:rPr lang="en-US" dirty="0" smtClean="0"/>
              <a:t>					</a:t>
            </a:r>
          </a:p>
          <a:p>
            <a:r>
              <a:rPr lang="en-US" dirty="0" smtClean="0"/>
              <a:t>					</a:t>
            </a:r>
          </a:p>
          <a:p>
            <a:r>
              <a:rPr lang="en-US" dirty="0" smtClean="0"/>
              <a:t>					</a:t>
            </a:r>
          </a:p>
          <a:p>
            <a:r>
              <a:rPr lang="en-US" dirty="0" smtClean="0"/>
              <a:t>					</a:t>
            </a:r>
          </a:p>
          <a:p>
            <a:r>
              <a:rPr lang="en-US" dirty="0" smtClean="0"/>
              <a:t>		CARRY OUT BARN CHICKEN BOX			</a:t>
            </a:r>
          </a:p>
          <a:p>
            <a:r>
              <a:rPr lang="en-US" dirty="0" smtClean="0"/>
              <a:t>					</a:t>
            </a:r>
          </a:p>
          <a:p>
            <a:r>
              <a:rPr lang="en-US" dirty="0" smtClean="0"/>
              <a:t>		STYLE- FULL AUTOMATIC BOTTOM WITH HANDLE			</a:t>
            </a:r>
          </a:p>
          <a:p>
            <a:r>
              <a:rPr lang="en-US" dirty="0" smtClean="0"/>
              <a:t>					</a:t>
            </a:r>
          </a:p>
          <a:p>
            <a:r>
              <a:rPr lang="en-US" dirty="0" smtClean="0"/>
              <a:t>		PRINT- ONE COLOR STOCK RED DESIGN			</a:t>
            </a:r>
          </a:p>
          <a:p>
            <a:r>
              <a:rPr lang="en-US" dirty="0" smtClean="0"/>
              <a:t>					</a:t>
            </a:r>
          </a:p>
          <a:p>
            <a:r>
              <a:rPr lang="en-US" dirty="0" smtClean="0"/>
              <a:t>					                                                             </a:t>
            </a:r>
          </a:p>
          <a:p>
            <a:r>
              <a:rPr lang="en-US" dirty="0" smtClean="0"/>
              <a:t>					</a:t>
            </a:r>
          </a:p>
          <a:p>
            <a:r>
              <a:rPr lang="en-US" dirty="0" smtClean="0"/>
              <a:t>PRODUCT CODE	PROD. DESC.	                                CASE PACK	CASE WEIGHT	  </a:t>
            </a:r>
          </a:p>
          <a:p>
            <a:r>
              <a:rPr lang="en-US" dirty="0" smtClean="0"/>
              <a:t>					</a:t>
            </a:r>
          </a:p>
          <a:p>
            <a:r>
              <a:rPr lang="en-US" dirty="0" smtClean="0"/>
              <a:t>1155	                             8.5X5.5X3.5 </a:t>
            </a:r>
            <a:r>
              <a:rPr lang="en-US" b="1" dirty="0" smtClean="0">
                <a:solidFill>
                  <a:srgbClr val="FF0000"/>
                </a:solidFill>
              </a:rPr>
              <a:t>printed</a:t>
            </a:r>
            <a:r>
              <a:rPr lang="en-US" dirty="0" smtClean="0"/>
              <a:t>     s/barn	250 	43 		</a:t>
            </a:r>
          </a:p>
          <a:p>
            <a:r>
              <a:rPr lang="en-US" dirty="0" smtClean="0"/>
              <a:t>1156	                              9X6X6.5       </a:t>
            </a:r>
            <a:r>
              <a:rPr lang="en-US" b="1" dirty="0" smtClean="0">
                <a:solidFill>
                  <a:srgbClr val="FF0000"/>
                </a:solidFill>
              </a:rPr>
              <a:t> printed     </a:t>
            </a:r>
            <a:r>
              <a:rPr lang="en-US" dirty="0" smtClean="0"/>
              <a:t>barn	                                         200 	52 		</a:t>
            </a:r>
          </a:p>
          <a:p>
            <a:r>
              <a:rPr lang="en-US" dirty="0" smtClean="0"/>
              <a:t>					</a:t>
            </a:r>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690811"/>
            <a:ext cx="1987550" cy="148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25" y="4572000"/>
            <a:ext cx="1927225"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9225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All purpose carry out Boxes</a:t>
            </a:r>
            <a:endParaRPr lang="en-US" dirty="0">
              <a:solidFill>
                <a:srgbClr val="FF0000"/>
              </a:solidFill>
            </a:endParaRPr>
          </a:p>
        </p:txBody>
      </p:sp>
      <p:sp>
        <p:nvSpPr>
          <p:cNvPr id="3" name="Content Placeholder 2"/>
          <p:cNvSpPr>
            <a:spLocks noGrp="1"/>
          </p:cNvSpPr>
          <p:nvPr>
            <p:ph idx="1"/>
          </p:nvPr>
        </p:nvSpPr>
        <p:spPr/>
        <p:txBody>
          <a:bodyPr>
            <a:normAutofit fontScale="25000" lnSpcReduction="20000"/>
          </a:bodyPr>
          <a:lstStyle/>
          <a:p>
            <a:r>
              <a:rPr lang="en-US" dirty="0" smtClean="0"/>
              <a:t>					</a:t>
            </a:r>
          </a:p>
          <a:p>
            <a:r>
              <a:rPr lang="en-US" dirty="0" smtClean="0"/>
              <a:t>					</a:t>
            </a:r>
          </a:p>
          <a:p>
            <a:r>
              <a:rPr lang="en-US" dirty="0" smtClean="0"/>
              <a:t>		</a:t>
            </a:r>
            <a:r>
              <a:rPr lang="en-US" sz="4200" dirty="0" smtClean="0"/>
              <a:t>			</a:t>
            </a:r>
          </a:p>
          <a:p>
            <a:r>
              <a:rPr lang="en-US" sz="4200" dirty="0" smtClean="0"/>
              <a:t>		ALL PURPOSE CARRY OUT BOXES			</a:t>
            </a:r>
          </a:p>
          <a:p>
            <a:r>
              <a:rPr lang="en-US" sz="4200" dirty="0" smtClean="0"/>
              <a:t>					</a:t>
            </a:r>
          </a:p>
          <a:p>
            <a:r>
              <a:rPr lang="en-US" sz="4200" dirty="0" smtClean="0"/>
              <a:t>		CHICKEN / FISH / BAKERY			</a:t>
            </a:r>
          </a:p>
          <a:p>
            <a:r>
              <a:rPr lang="en-US" sz="4200" dirty="0" smtClean="0"/>
              <a:t>					</a:t>
            </a:r>
          </a:p>
          <a:p>
            <a:r>
              <a:rPr lang="en-US" sz="4200" dirty="0" smtClean="0"/>
              <a:t>		STYLE- AUTOMATIC BOTTOM- FAST FOLD TOP( PLAIN WHITE)			</a:t>
            </a:r>
          </a:p>
          <a:p>
            <a:r>
              <a:rPr lang="en-US" sz="4200" dirty="0" smtClean="0"/>
              <a:t>					</a:t>
            </a:r>
          </a:p>
          <a:p>
            <a:r>
              <a:rPr lang="en-US" sz="4200" dirty="0" smtClean="0"/>
              <a:t>					</a:t>
            </a:r>
          </a:p>
          <a:p>
            <a:r>
              <a:rPr lang="en-US" sz="4200" dirty="0" smtClean="0"/>
              <a:t>					</a:t>
            </a:r>
          </a:p>
          <a:p>
            <a:r>
              <a:rPr lang="en-US" sz="4200" dirty="0" smtClean="0"/>
              <a:t>PRODUCT CODE	PROD. DESC.	CASE PACK	CASE WEIGHT	</a:t>
            </a:r>
          </a:p>
          <a:p>
            <a:r>
              <a:rPr lang="en-US" sz="4200" dirty="0" smtClean="0"/>
              <a:t>					</a:t>
            </a:r>
          </a:p>
          <a:p>
            <a:r>
              <a:rPr lang="en-US" sz="4200" dirty="0" smtClean="0"/>
              <a:t>1170    (SNACK)	7X4.5X2.75	500 	33 		</a:t>
            </a:r>
          </a:p>
          <a:p>
            <a:r>
              <a:rPr lang="en-US" sz="4200" dirty="0" smtClean="0"/>
              <a:t>1171    (DINNER)	9X5X3	400 	39 		</a:t>
            </a:r>
          </a:p>
          <a:p>
            <a:r>
              <a:rPr lang="en-US" sz="4200" dirty="0" smtClean="0"/>
              <a:t>1172    (FAMILY)	10X6X6	200 	33 		</a:t>
            </a:r>
          </a:p>
          <a:p>
            <a:r>
              <a:rPr lang="en-US" sz="4200" dirty="0" smtClean="0"/>
              <a:t>					</a:t>
            </a:r>
          </a:p>
          <a:p>
            <a:r>
              <a:rPr lang="en-US" sz="4200" dirty="0" smtClean="0"/>
              <a:t>					</a:t>
            </a:r>
          </a:p>
          <a:p>
            <a:r>
              <a:rPr lang="en-US" sz="4200" dirty="0" smtClean="0"/>
              <a:t>		STYLE- SIX CORNER AUTOMATIC( PLAIN WHITE)			</a:t>
            </a:r>
          </a:p>
          <a:p>
            <a:r>
              <a:rPr lang="en-US" sz="4200" dirty="0" smtClean="0"/>
              <a:t>					</a:t>
            </a:r>
          </a:p>
          <a:p>
            <a:r>
              <a:rPr lang="en-US" sz="4200" dirty="0" smtClean="0"/>
              <a:t>					</a:t>
            </a:r>
          </a:p>
          <a:p>
            <a:r>
              <a:rPr lang="en-US" sz="4200" dirty="0" smtClean="0"/>
              <a:t>					</a:t>
            </a:r>
          </a:p>
          <a:p>
            <a:r>
              <a:rPr lang="en-US" sz="4200" dirty="0" smtClean="0"/>
              <a:t>PRODUCT CODE	PROD. DESC.	CASE PACK	CASE WEIGHT	  </a:t>
            </a:r>
          </a:p>
          <a:p>
            <a:r>
              <a:rPr lang="en-US" sz="4200" dirty="0" smtClean="0"/>
              <a:t>					</a:t>
            </a:r>
          </a:p>
          <a:p>
            <a:r>
              <a:rPr lang="en-US" sz="4200" dirty="0" smtClean="0"/>
              <a:t>1175	                        7X5X3	250 	18 		</a:t>
            </a:r>
          </a:p>
          <a:p>
            <a:r>
              <a:rPr lang="en-US" sz="4200" dirty="0" smtClean="0"/>
              <a:t>1176	                        9X5X3	250 	21 		</a:t>
            </a:r>
          </a:p>
          <a:p>
            <a:r>
              <a:rPr lang="en-US" sz="4200" dirty="0" smtClean="0"/>
              <a:t>1177	                        9.5X6.5X3	250 	28</a:t>
            </a:r>
          </a:p>
          <a:p>
            <a:r>
              <a:rPr lang="en-US" sz="4200" dirty="0" smtClean="0"/>
              <a:t>1180                                 9x6x6 ½                   250                       52</a:t>
            </a:r>
          </a:p>
          <a:p>
            <a:r>
              <a:rPr lang="en-US" sz="4200" dirty="0" smtClean="0"/>
              <a:t>1250                                10x7.75x3                200                       52</a:t>
            </a:r>
          </a:p>
          <a:p>
            <a:r>
              <a:rPr lang="en-US" sz="4200" dirty="0" smtClean="0"/>
              <a:t>1251                                 11x9x4                     200                       55                                                   		</a:t>
            </a:r>
          </a:p>
          <a:p>
            <a:r>
              <a:rPr lang="en-US" sz="4200" dirty="0" smtClean="0"/>
              <a:t>					</a:t>
            </a:r>
          </a:p>
          <a:p>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0868" y="3352800"/>
            <a:ext cx="1927225"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2543" y="5181599"/>
            <a:ext cx="19685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295400"/>
            <a:ext cx="17002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4478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Bakery Boxes</a:t>
            </a:r>
            <a:endParaRPr lang="en-US" dirty="0">
              <a:solidFill>
                <a:srgbClr val="FF0000"/>
              </a:solidFill>
            </a:endParaRPr>
          </a:p>
        </p:txBody>
      </p:sp>
      <p:sp>
        <p:nvSpPr>
          <p:cNvPr id="3" name="Content Placeholder 2"/>
          <p:cNvSpPr>
            <a:spLocks noGrp="1"/>
          </p:cNvSpPr>
          <p:nvPr>
            <p:ph idx="1"/>
          </p:nvPr>
        </p:nvSpPr>
        <p:spPr/>
        <p:txBody>
          <a:bodyPr>
            <a:normAutofit fontScale="32500" lnSpcReduction="20000"/>
          </a:bodyPr>
          <a:lstStyle/>
          <a:p>
            <a:r>
              <a:rPr lang="en-US" dirty="0" smtClean="0"/>
              <a:t>					</a:t>
            </a:r>
          </a:p>
          <a:p>
            <a:r>
              <a:rPr lang="en-US" dirty="0" smtClean="0"/>
              <a:t>					</a:t>
            </a:r>
          </a:p>
          <a:p>
            <a:r>
              <a:rPr lang="en-US" dirty="0" smtClean="0"/>
              <a:t>					</a:t>
            </a:r>
          </a:p>
          <a:p>
            <a:r>
              <a:rPr lang="en-US" dirty="0" smtClean="0"/>
              <a:t>					</a:t>
            </a:r>
          </a:p>
          <a:p>
            <a:r>
              <a:rPr lang="en-US" dirty="0" smtClean="0"/>
              <a:t>		BAKERY BOXES			</a:t>
            </a:r>
          </a:p>
          <a:p>
            <a:r>
              <a:rPr lang="en-US" dirty="0" smtClean="0"/>
              <a:t>					</a:t>
            </a:r>
          </a:p>
          <a:p>
            <a:r>
              <a:rPr lang="en-US" dirty="0" smtClean="0"/>
              <a:t>		STYLE- LOCK CORNER (PLAIN WHITE)</a:t>
            </a:r>
          </a:p>
          <a:p>
            <a:r>
              <a:rPr lang="en-US" dirty="0">
                <a:solidFill>
                  <a:srgbClr val="FF0000"/>
                </a:solidFill>
              </a:rPr>
              <a:t> </a:t>
            </a:r>
            <a:r>
              <a:rPr lang="en-US" dirty="0" smtClean="0">
                <a:solidFill>
                  <a:srgbClr val="FF0000"/>
                </a:solidFill>
              </a:rPr>
              <a:t>                                                    also available with windows</a:t>
            </a:r>
            <a:r>
              <a:rPr lang="en-US" dirty="0" smtClean="0"/>
              <a:t>			</a:t>
            </a:r>
          </a:p>
          <a:p>
            <a:r>
              <a:rPr lang="en-US" dirty="0" smtClean="0"/>
              <a:t>					</a:t>
            </a:r>
          </a:p>
          <a:p>
            <a:r>
              <a:rPr lang="en-US" dirty="0" smtClean="0"/>
              <a:t>					</a:t>
            </a:r>
          </a:p>
          <a:p>
            <a:r>
              <a:rPr lang="en-US" dirty="0" smtClean="0"/>
              <a:t>					</a:t>
            </a:r>
          </a:p>
          <a:p>
            <a:r>
              <a:rPr lang="en-US" dirty="0" smtClean="0"/>
              <a:t>PRODUCT CODE	PROD. DESC.	PACK/BDL	BDL WEIGHT	 </a:t>
            </a:r>
          </a:p>
          <a:p>
            <a:r>
              <a:rPr lang="en-US" dirty="0" smtClean="0"/>
              <a:t>					</a:t>
            </a:r>
          </a:p>
          <a:p>
            <a:r>
              <a:rPr lang="en-US" dirty="0" smtClean="0"/>
              <a:t>1008	                                    8X8X4	200 	42 		</a:t>
            </a:r>
          </a:p>
          <a:p>
            <a:r>
              <a:rPr lang="en-US" dirty="0" smtClean="0"/>
              <a:t>1009	                                    9X5X4	250 	40 		</a:t>
            </a:r>
          </a:p>
          <a:p>
            <a:r>
              <a:rPr lang="en-US" dirty="0" smtClean="0"/>
              <a:t>1010	                                    9X9X2.5	250 	44 		</a:t>
            </a:r>
          </a:p>
          <a:p>
            <a:r>
              <a:rPr lang="en-US" dirty="0" smtClean="0"/>
              <a:t>1012	                                    9X9X4	200 	48 		</a:t>
            </a:r>
          </a:p>
          <a:p>
            <a:r>
              <a:rPr lang="en-US" dirty="0" smtClean="0"/>
              <a:t>1016	                                   10X10X2.5	200 	41 		</a:t>
            </a:r>
          </a:p>
          <a:p>
            <a:r>
              <a:rPr lang="en-US" dirty="0" smtClean="0"/>
              <a:t>1017	                                   10X10X4	150 	41 		</a:t>
            </a:r>
          </a:p>
          <a:p>
            <a:r>
              <a:rPr lang="en-US" dirty="0" smtClean="0"/>
              <a:t>1021	                                   10X10X5.5	100 	35 		</a:t>
            </a:r>
          </a:p>
          <a:p>
            <a:r>
              <a:rPr lang="en-US" dirty="0" smtClean="0"/>
              <a:t>1024	                                   12X12X5	100 	43 		</a:t>
            </a:r>
          </a:p>
          <a:p>
            <a:r>
              <a:rPr lang="en-US" dirty="0" smtClean="0"/>
              <a:t>1026	                                   14X10X4	100 	37 		</a:t>
            </a:r>
          </a:p>
          <a:p>
            <a:r>
              <a:rPr lang="en-US" dirty="0" smtClean="0"/>
              <a:t>1030	                                   19X14X4	50 	29 </a:t>
            </a:r>
          </a:p>
          <a:p>
            <a:r>
              <a:rPr lang="en-US" dirty="0" smtClean="0"/>
              <a:t>1145                                   26 ¼ x 18 ½ x 2 ½ 	50	35         (Top Only)</a:t>
            </a:r>
          </a:p>
          <a:p>
            <a:r>
              <a:rPr lang="en-US" dirty="0" smtClean="0"/>
              <a:t>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752600"/>
            <a:ext cx="25908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191000"/>
            <a:ext cx="2590800" cy="1535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8739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Donut Boxes</a:t>
            </a:r>
            <a:endParaRPr lang="en-US" dirty="0">
              <a:solidFill>
                <a:srgbClr val="FF0000"/>
              </a:solidFill>
            </a:endParaRPr>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					</a:t>
            </a:r>
          </a:p>
          <a:p>
            <a:pPr marL="0" indent="0">
              <a:buNone/>
            </a:pPr>
            <a:r>
              <a:rPr lang="en-US" dirty="0" smtClean="0"/>
              <a:t>		DONUT BOXES			</a:t>
            </a:r>
          </a:p>
          <a:p>
            <a:pPr marL="0" indent="0">
              <a:buNone/>
            </a:pPr>
            <a:r>
              <a:rPr lang="en-US" dirty="0" smtClean="0"/>
              <a:t>					</a:t>
            </a:r>
          </a:p>
          <a:p>
            <a:pPr marL="0" indent="0">
              <a:buNone/>
            </a:pPr>
            <a:r>
              <a:rPr lang="en-US" dirty="0" smtClean="0"/>
              <a:t>		STYLE- AUTOMATIC (PLAIN WHITE) 2 SIDES			</a:t>
            </a:r>
          </a:p>
          <a:p>
            <a:pPr marL="0" indent="0">
              <a:buNone/>
            </a:pPr>
            <a:r>
              <a:rPr lang="en-US" dirty="0" smtClean="0"/>
              <a:t>					</a:t>
            </a:r>
          </a:p>
          <a:p>
            <a:pPr marL="0" indent="0">
              <a:buNone/>
            </a:pPr>
            <a:r>
              <a:rPr lang="en-US" dirty="0" smtClean="0"/>
              <a:t>PRODUCT CODE	         PROD. DESC.	                 CASE PACK	CASE WEIGHT	  	 </a:t>
            </a:r>
          </a:p>
          <a:p>
            <a:pPr marL="0" indent="0">
              <a:buNone/>
            </a:pPr>
            <a:r>
              <a:rPr lang="en-US" dirty="0" smtClean="0"/>
              <a:t>					</a:t>
            </a:r>
          </a:p>
          <a:p>
            <a:pPr marL="0" indent="0">
              <a:buNone/>
            </a:pPr>
            <a:r>
              <a:rPr lang="en-US" dirty="0" smtClean="0"/>
              <a:t>2077	                                   9X7X3.5	                          250 	                     29 		</a:t>
            </a:r>
          </a:p>
          <a:p>
            <a:pPr marL="0" indent="0">
              <a:buNone/>
            </a:pPr>
            <a:r>
              <a:rPr lang="en-US" dirty="0" smtClean="0"/>
              <a:t>3077	                                   13 1/2X9 1/2X3	                          125 SETS  	32 		</a:t>
            </a:r>
          </a:p>
          <a:p>
            <a:pPr marL="0" indent="0">
              <a:buNone/>
            </a:pPr>
            <a:r>
              <a:rPr lang="en-US" dirty="0" smtClean="0"/>
              <a:t>3181	                                   14-1/4X10-3/4X2-1/4	     150 	                     30 		</a:t>
            </a:r>
          </a:p>
          <a:p>
            <a:pPr marL="0" indent="0">
              <a:buNone/>
            </a:pPr>
            <a:r>
              <a:rPr lang="en-US" dirty="0" smtClean="0"/>
              <a:t>3183</a:t>
            </a:r>
            <a:r>
              <a:rPr lang="en-US" dirty="0"/>
              <a:t> </a:t>
            </a:r>
            <a:r>
              <a:rPr lang="en-US" dirty="0" smtClean="0"/>
              <a:t>                                              9.5X6 5/8X3	                          250 	                     28 		</a:t>
            </a:r>
          </a:p>
          <a:p>
            <a:pPr marL="0" indent="0">
              <a:buNone/>
            </a:pPr>
            <a:r>
              <a:rPr lang="en-US" dirty="0" smtClean="0"/>
              <a:t>					</a:t>
            </a:r>
          </a:p>
          <a:p>
            <a:pPr marL="0" indent="0">
              <a:buNone/>
            </a:pPr>
            <a:endParaRPr lang="en-US" dirty="0" smtClean="0"/>
          </a:p>
          <a:p>
            <a:pPr marL="0" indent="0">
              <a:buNone/>
            </a:pPr>
            <a:r>
              <a:rPr lang="en-US" dirty="0" smtClean="0"/>
              <a:t>		</a:t>
            </a:r>
          </a:p>
          <a:p>
            <a:r>
              <a:rPr lang="en-US" dirty="0" smtClean="0"/>
              <a:t>					</a:t>
            </a:r>
          </a:p>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381000"/>
            <a:ext cx="1573213"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724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solidFill>
                  <a:srgbClr val="FF0000"/>
                </a:solidFill>
              </a:rPr>
              <a:t>AUTOMATIC DRINK CARRIER   </a:t>
            </a:r>
            <a:endParaRPr lang="en-US" dirty="0">
              <a:solidFill>
                <a:srgbClr val="FF0000"/>
              </a:solidFill>
            </a:endParaRPr>
          </a:p>
        </p:txBody>
      </p:sp>
      <p:sp>
        <p:nvSpPr>
          <p:cNvPr id="3" name="Content Placeholder 2"/>
          <p:cNvSpPr>
            <a:spLocks noGrp="1"/>
          </p:cNvSpPr>
          <p:nvPr>
            <p:ph idx="1"/>
          </p:nvPr>
        </p:nvSpPr>
        <p:spPr/>
        <p:txBody>
          <a:bodyPr>
            <a:normAutofit/>
          </a:bodyPr>
          <a:lstStyle/>
          <a:p>
            <a:pPr marL="0" indent="0">
              <a:buNone/>
            </a:pPr>
            <a:r>
              <a:rPr lang="en-US" sz="1800" dirty="0" smtClean="0"/>
              <a:t>Description                                                  Size (in)             Pack           Weight           Cube      4-Cup Drink Carrier up to 24oz          6-1/2 X 6-1/4 X 9            200            29.00         1.83                          4-Cup Drink Carrier up to 32oz          7-1/4 X 7 X 9-1/4            200            34.00         2.06 </a:t>
            </a:r>
          </a:p>
          <a:p>
            <a:pPr marL="0" indent="0">
              <a:buNone/>
            </a:pPr>
            <a:r>
              <a:rPr lang="en-US" sz="1800" dirty="0"/>
              <a:t> </a:t>
            </a:r>
            <a:r>
              <a:rPr lang="en-US" sz="1800" dirty="0" smtClean="0"/>
              <a:t>                                                             </a:t>
            </a:r>
            <a:r>
              <a:rPr lang="en-US" sz="1800" dirty="0" smtClean="0">
                <a:solidFill>
                  <a:srgbClr val="FF0000"/>
                </a:solidFill>
              </a:rPr>
              <a:t>(AVAILABLE IN PLAIN OR PRINTED)                            </a:t>
            </a:r>
            <a:endParaRPr lang="en-US" sz="1800" dirty="0">
              <a:solidFill>
                <a:srgbClr val="FF0000"/>
              </a:solidFill>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8299" y="3200400"/>
            <a:ext cx="3142501"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53039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Pizza Box</a:t>
            </a:r>
            <a:endParaRPr lang="en-US" dirty="0">
              <a:solidFill>
                <a:srgbClr val="FF0000"/>
              </a:solidFill>
            </a:endParaRPr>
          </a:p>
        </p:txBody>
      </p:sp>
      <p:sp>
        <p:nvSpPr>
          <p:cNvPr id="3" name="Content Placeholder 2"/>
          <p:cNvSpPr>
            <a:spLocks noGrp="1"/>
          </p:cNvSpPr>
          <p:nvPr>
            <p:ph idx="1"/>
          </p:nvPr>
        </p:nvSpPr>
        <p:spPr/>
        <p:txBody>
          <a:bodyPr>
            <a:normAutofit fontScale="55000" lnSpcReduction="20000"/>
          </a:bodyPr>
          <a:lstStyle/>
          <a:p>
            <a:r>
              <a:rPr lang="en-US" dirty="0"/>
              <a:t>					</a:t>
            </a:r>
          </a:p>
          <a:p>
            <a:r>
              <a:rPr lang="en-US" dirty="0"/>
              <a:t>					</a:t>
            </a:r>
          </a:p>
          <a:p>
            <a:r>
              <a:rPr lang="en-US" dirty="0"/>
              <a:t>					</a:t>
            </a:r>
          </a:p>
          <a:p>
            <a:r>
              <a:rPr lang="en-US" dirty="0"/>
              <a:t>					</a:t>
            </a:r>
          </a:p>
          <a:p>
            <a:r>
              <a:rPr lang="en-US" dirty="0"/>
              <a:t>		PIZZA BOXES			</a:t>
            </a:r>
          </a:p>
          <a:p>
            <a:r>
              <a:rPr lang="en-US" dirty="0"/>
              <a:t>					</a:t>
            </a:r>
          </a:p>
          <a:p>
            <a:r>
              <a:rPr lang="en-US" dirty="0"/>
              <a:t>		STYLE-  ONE PIECE	</a:t>
            </a:r>
            <a:r>
              <a:rPr lang="en-US" dirty="0" smtClean="0"/>
              <a:t>CLAMSHELL</a:t>
            </a:r>
          </a:p>
          <a:p>
            <a:pPr lvl="4"/>
            <a:r>
              <a:rPr lang="en-US" dirty="0" smtClean="0">
                <a:solidFill>
                  <a:srgbClr val="FF0000"/>
                </a:solidFill>
              </a:rPr>
              <a:t>(AVAILABLE PLAIN OR PRINTED)</a:t>
            </a:r>
            <a:r>
              <a:rPr lang="en-US" dirty="0"/>
              <a:t>		</a:t>
            </a:r>
          </a:p>
          <a:p>
            <a:r>
              <a:rPr lang="en-US" dirty="0"/>
              <a:t>		           			</a:t>
            </a:r>
          </a:p>
          <a:p>
            <a:r>
              <a:rPr lang="en-US" dirty="0"/>
              <a:t>					</a:t>
            </a:r>
          </a:p>
          <a:p>
            <a:r>
              <a:rPr lang="en-US" dirty="0"/>
              <a:t>					</a:t>
            </a:r>
          </a:p>
          <a:p>
            <a:r>
              <a:rPr lang="en-US" dirty="0"/>
              <a:t>PRODUCT CODE	PROD. DESC.	</a:t>
            </a:r>
            <a:r>
              <a:rPr lang="en-US" dirty="0" smtClean="0"/>
              <a:t>            PACK/BDL</a:t>
            </a:r>
            <a:r>
              <a:rPr lang="en-US" dirty="0"/>
              <a:t>	BDL WEIGHT	 </a:t>
            </a:r>
            <a:r>
              <a:rPr lang="en-US" dirty="0" smtClean="0"/>
              <a:t> </a:t>
            </a:r>
            <a:endParaRPr lang="en-US" dirty="0"/>
          </a:p>
          <a:p>
            <a:r>
              <a:rPr lang="en-US" dirty="0"/>
              <a:t>					</a:t>
            </a:r>
          </a:p>
          <a:p>
            <a:r>
              <a:rPr lang="en-US" dirty="0" smtClean="0"/>
              <a:t>942000</a:t>
            </a:r>
            <a:r>
              <a:rPr lang="en-US" dirty="0"/>
              <a:t> </a:t>
            </a:r>
            <a:r>
              <a:rPr lang="en-US" dirty="0" smtClean="0"/>
              <a:t>          18-6 SINGLE(18”pizza slice 6 ways)</a:t>
            </a:r>
            <a:r>
              <a:rPr lang="en-US" dirty="0"/>
              <a:t> </a:t>
            </a:r>
            <a:r>
              <a:rPr lang="en-US" dirty="0" smtClean="0"/>
              <a:t>             200 </a:t>
            </a:r>
            <a:r>
              <a:rPr lang="en-US" dirty="0"/>
              <a:t>	</a:t>
            </a:r>
            <a:r>
              <a:rPr lang="en-US" dirty="0" smtClean="0"/>
              <a:t>        18 </a:t>
            </a:r>
            <a:r>
              <a:rPr lang="en-US" dirty="0"/>
              <a:t>		</a:t>
            </a:r>
          </a:p>
          <a:p>
            <a:r>
              <a:rPr lang="en-US" dirty="0"/>
              <a:t>					</a:t>
            </a:r>
          </a:p>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514600"/>
            <a:ext cx="1920875" cy="156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066800"/>
            <a:ext cx="1997075"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5846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solidFill>
                  <a:srgbClr val="7030A0"/>
                </a:solidFill>
              </a:rPr>
              <a:t>K</a:t>
            </a:r>
            <a:r>
              <a:rPr lang="en-US" smtClean="0">
                <a:solidFill>
                  <a:srgbClr val="0070C0"/>
                </a:solidFill>
              </a:rPr>
              <a:t>I</a:t>
            </a:r>
            <a:r>
              <a:rPr lang="en-US" smtClean="0">
                <a:solidFill>
                  <a:srgbClr val="00B050"/>
                </a:solidFill>
              </a:rPr>
              <a:t>N</a:t>
            </a:r>
            <a:r>
              <a:rPr lang="en-US" smtClean="0">
                <a:solidFill>
                  <a:srgbClr val="FFC000"/>
                </a:solidFill>
              </a:rPr>
              <a:t>G </a:t>
            </a:r>
            <a:r>
              <a:rPr lang="en-US" smtClean="0">
                <a:solidFill>
                  <a:srgbClr val="0070C0"/>
                </a:solidFill>
              </a:rPr>
              <a:t>C</a:t>
            </a:r>
            <a:r>
              <a:rPr lang="en-US" smtClean="0">
                <a:solidFill>
                  <a:srgbClr val="7030A0"/>
                </a:solidFill>
              </a:rPr>
              <a:t>A</a:t>
            </a:r>
            <a:r>
              <a:rPr lang="en-US" smtClean="0"/>
              <a:t>K</a:t>
            </a:r>
            <a:r>
              <a:rPr lang="en-US" smtClean="0">
                <a:solidFill>
                  <a:srgbClr val="FF0000"/>
                </a:solidFill>
              </a:rPr>
              <a:t>E</a:t>
            </a:r>
            <a:r>
              <a:rPr lang="en-US" smtClean="0">
                <a:solidFill>
                  <a:srgbClr val="7030A0"/>
                </a:solidFill>
              </a:rPr>
              <a:t>  </a:t>
            </a:r>
            <a:r>
              <a:rPr lang="en-US" dirty="0" smtClean="0">
                <a:solidFill>
                  <a:srgbClr val="00B050"/>
                </a:solidFill>
              </a:rPr>
              <a:t>B</a:t>
            </a:r>
            <a:r>
              <a:rPr lang="en-US" dirty="0" smtClean="0">
                <a:solidFill>
                  <a:srgbClr val="FF0000"/>
                </a:solidFill>
              </a:rPr>
              <a:t>O</a:t>
            </a:r>
            <a:r>
              <a:rPr lang="en-US" dirty="0" smtClean="0">
                <a:solidFill>
                  <a:srgbClr val="0070C0"/>
                </a:solidFill>
              </a:rPr>
              <a:t>X</a:t>
            </a:r>
            <a:r>
              <a:rPr lang="en-US" dirty="0" smtClean="0"/>
              <a:t>E</a:t>
            </a:r>
            <a:r>
              <a:rPr lang="en-US" dirty="0" smtClean="0">
                <a:solidFill>
                  <a:srgbClr val="7030A0"/>
                </a:solidFill>
              </a:rPr>
              <a:t>S</a:t>
            </a:r>
            <a:endParaRPr lang="en-US" dirty="0">
              <a:solidFill>
                <a:srgbClr val="7030A0"/>
              </a:solidFill>
            </a:endParaRPr>
          </a:p>
        </p:txBody>
      </p:sp>
      <p:sp>
        <p:nvSpPr>
          <p:cNvPr id="3" name="Content Placeholder 2"/>
          <p:cNvSpPr>
            <a:spLocks noGrp="1"/>
          </p:cNvSpPr>
          <p:nvPr>
            <p:ph idx="1"/>
          </p:nvPr>
        </p:nvSpPr>
        <p:spPr/>
        <p:txBody>
          <a:bodyPr>
            <a:normAutofit/>
          </a:bodyPr>
          <a:lstStyle/>
          <a:p>
            <a:pPr marL="0" indent="0">
              <a:buNone/>
            </a:pPr>
            <a:r>
              <a:rPr lang="en-US" sz="1800" b="1" dirty="0" smtClean="0"/>
              <a:t>Product #                  size                               case count                            weight</a:t>
            </a:r>
          </a:p>
          <a:p>
            <a:pPr marL="0" indent="0">
              <a:buNone/>
            </a:pPr>
            <a:endParaRPr lang="en-US" sz="1800" b="1" dirty="0"/>
          </a:p>
          <a:p>
            <a:pPr marL="0" indent="0">
              <a:buNone/>
            </a:pPr>
            <a:r>
              <a:rPr lang="en-US" sz="1800" b="1" dirty="0" smtClean="0"/>
              <a:t>3487          small             5.5x5.5x2                                500                                  35</a:t>
            </a:r>
          </a:p>
          <a:p>
            <a:pPr marL="0" indent="0">
              <a:buNone/>
            </a:pPr>
            <a:r>
              <a:rPr lang="en-US" sz="1800" b="1" dirty="0" smtClean="0"/>
              <a:t>2521           Med              14x10x3                                  100                                  32 </a:t>
            </a:r>
          </a:p>
          <a:p>
            <a:pPr marL="0" indent="0">
              <a:buNone/>
            </a:pPr>
            <a:r>
              <a:rPr lang="en-US" sz="1800" b="1" dirty="0" smtClean="0"/>
              <a:t>3450          Large              17 7/8 x13x 3.5                        50                                 30 </a:t>
            </a:r>
          </a:p>
          <a:p>
            <a:pPr marL="0" indent="0" algn="ctr">
              <a:buNone/>
            </a:pPr>
            <a:endParaRPr lang="en-US" sz="1800" b="1" dirty="0" smtClean="0"/>
          </a:p>
          <a:p>
            <a:pPr marL="0" indent="0" algn="ctr">
              <a:buNone/>
            </a:pPr>
            <a:r>
              <a:rPr lang="en-US" sz="1800" b="1" dirty="0" smtClean="0"/>
              <a:t>All King cake boxes are printed in mardi gras colors                                                        </a:t>
            </a:r>
            <a:endParaRPr lang="en-US" sz="18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916166"/>
            <a:ext cx="4057135" cy="29418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886200"/>
            <a:ext cx="3695700" cy="2871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71369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440</TotalTime>
  <Words>350</Words>
  <Application>Microsoft Office PowerPoint</Application>
  <PresentationFormat>On-screen Show (4:3)</PresentationFormat>
  <Paragraphs>162</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Delta Packaging Inc.</vt:lpstr>
      <vt:lpstr>PowerPoint Presentation</vt:lpstr>
      <vt:lpstr>Chicken Boxes</vt:lpstr>
      <vt:lpstr>All purpose carry out Boxes</vt:lpstr>
      <vt:lpstr>Bakery Boxes</vt:lpstr>
      <vt:lpstr>Donut Boxes</vt:lpstr>
      <vt:lpstr>AUTOMATIC DRINK CARRIER   </vt:lpstr>
      <vt:lpstr>Pizza Box</vt:lpstr>
      <vt:lpstr>KING CAKE  BOXES</vt:lpstr>
      <vt:lpstr>Letter Head Box</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Brice</dc:creator>
  <cp:lastModifiedBy>Brice</cp:lastModifiedBy>
  <cp:revision>23</cp:revision>
  <cp:lastPrinted>2013-06-04T14:43:43Z</cp:lastPrinted>
  <dcterms:created xsi:type="dcterms:W3CDTF">2013-05-15T20:38:17Z</dcterms:created>
  <dcterms:modified xsi:type="dcterms:W3CDTF">2013-06-07T15:25:28Z</dcterms:modified>
</cp:coreProperties>
</file>